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4"/>
  </p:sldMasterIdLst>
  <p:notesMasterIdLst>
    <p:notesMasterId r:id="rId23"/>
  </p:notesMasterIdLst>
  <p:handoutMasterIdLst>
    <p:handoutMasterId r:id="rId24"/>
  </p:handoutMasterIdLst>
  <p:sldIdLst>
    <p:sldId id="320" r:id="rId5"/>
    <p:sldId id="308" r:id="rId6"/>
    <p:sldId id="295" r:id="rId7"/>
    <p:sldId id="326" r:id="rId8"/>
    <p:sldId id="294" r:id="rId9"/>
    <p:sldId id="327" r:id="rId10"/>
    <p:sldId id="296" r:id="rId11"/>
    <p:sldId id="338" r:id="rId12"/>
    <p:sldId id="309" r:id="rId13"/>
    <p:sldId id="328" r:id="rId14"/>
    <p:sldId id="330" r:id="rId15"/>
    <p:sldId id="339" r:id="rId16"/>
    <p:sldId id="331" r:id="rId17"/>
    <p:sldId id="346" r:id="rId18"/>
    <p:sldId id="347" r:id="rId19"/>
    <p:sldId id="342" r:id="rId20"/>
    <p:sldId id="344" r:id="rId21"/>
    <p:sldId id="345" r:id="rId2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>
      <p:cViewPr varScale="1">
        <p:scale>
          <a:sx n="102" d="100"/>
          <a:sy n="102" d="100"/>
        </p:scale>
        <p:origin x="120" y="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44AE3-C8DE-4A22-9D94-A2995A32C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s-HN"/>
        </a:p>
      </dgm:t>
    </dgm:pt>
    <dgm:pt modelId="{0C47C085-2962-47E1-AF2E-449E9F08C9E6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Composición actual de la empresa:</a:t>
          </a:r>
          <a:endParaRPr lang="es-HN" dirty="0">
            <a:latin typeface="Arial" pitchFamily="34" charset="0"/>
            <a:cs typeface="Arial" pitchFamily="34" charset="0"/>
          </a:endParaRPr>
        </a:p>
      </dgm:t>
    </dgm:pt>
    <dgm:pt modelId="{D5279501-4C39-4332-8B0B-E3E28404C22F}" type="parTrans" cxnId="{534BE4A2-EBFD-4831-A5BC-F58B6D0F655B}">
      <dgm:prSet/>
      <dgm:spPr/>
      <dgm:t>
        <a:bodyPr/>
        <a:lstStyle/>
        <a:p>
          <a:pPr algn="just"/>
          <a:endParaRPr lang="es-HN" sz="1400">
            <a:latin typeface="Arial" pitchFamily="34" charset="0"/>
            <a:cs typeface="Arial" pitchFamily="34" charset="0"/>
          </a:endParaRPr>
        </a:p>
      </dgm:t>
    </dgm:pt>
    <dgm:pt modelId="{4AE7003B-8EA3-46C8-B5C4-F2567AC2F785}" type="sibTrans" cxnId="{534BE4A2-EBFD-4831-A5BC-F58B6D0F655B}">
      <dgm:prSet/>
      <dgm:spPr/>
      <dgm:t>
        <a:bodyPr/>
        <a:lstStyle/>
        <a:p>
          <a:endParaRPr lang="es-HN">
            <a:latin typeface="Arial" pitchFamily="34" charset="0"/>
            <a:cs typeface="Arial" pitchFamily="34" charset="0"/>
          </a:endParaRPr>
        </a:p>
      </dgm:t>
    </dgm:pt>
    <dgm:pt modelId="{5E2ACC30-DC24-4545-9A59-6DB4F13465DF}">
      <dgm:prSet/>
      <dgm:spPr/>
      <dgm:t>
        <a:bodyPr/>
        <a:lstStyle/>
        <a:p>
          <a:pPr>
            <a:lnSpc>
              <a:spcPct val="100000"/>
            </a:lnSpc>
          </a:pPr>
          <a:r>
            <a:rPr lang="es-HN" dirty="0"/>
            <a:t>Producto a vender:</a:t>
          </a:r>
        </a:p>
      </dgm:t>
    </dgm:pt>
    <dgm:pt modelId="{C2C4FEB6-A5FB-4FD2-801C-F1B3FA2EF0EE}" type="parTrans" cxnId="{28608EC7-96FD-4A12-AFE0-FDEDFBC05C3C}">
      <dgm:prSet/>
      <dgm:spPr/>
      <dgm:t>
        <a:bodyPr/>
        <a:lstStyle/>
        <a:p>
          <a:endParaRPr lang="es-HN"/>
        </a:p>
      </dgm:t>
    </dgm:pt>
    <dgm:pt modelId="{FD7A4CA9-A0DE-41FF-9DEB-80CCC8A380B5}" type="sibTrans" cxnId="{28608EC7-96FD-4A12-AFE0-FDEDFBC05C3C}">
      <dgm:prSet/>
      <dgm:spPr/>
      <dgm:t>
        <a:bodyPr/>
        <a:lstStyle/>
        <a:p>
          <a:endParaRPr lang="es-HN"/>
        </a:p>
      </dgm:t>
    </dgm:pt>
    <dgm:pt modelId="{77F7E2E7-DA6F-427F-8695-F485FC4E88E7}" type="pres">
      <dgm:prSet presAssocID="{CF244AE3-C8DE-4A22-9D94-A2995A32CE0F}" presName="root" presStyleCnt="0">
        <dgm:presLayoutVars>
          <dgm:dir/>
          <dgm:resizeHandles val="exact"/>
        </dgm:presLayoutVars>
      </dgm:prSet>
      <dgm:spPr/>
    </dgm:pt>
    <dgm:pt modelId="{31131259-2D17-4C62-BBB1-037781ED8DC0}" type="pres">
      <dgm:prSet presAssocID="{0C47C085-2962-47E1-AF2E-449E9F08C9E6}" presName="compNode" presStyleCnt="0"/>
      <dgm:spPr/>
    </dgm:pt>
    <dgm:pt modelId="{3D906244-34DD-4A62-BE46-937C99B1177F}" type="pres">
      <dgm:prSet presAssocID="{0C47C085-2962-47E1-AF2E-449E9F08C9E6}" presName="bgRect" presStyleLbl="bgShp" presStyleIdx="0" presStyleCnt="2"/>
      <dgm:spPr/>
    </dgm:pt>
    <dgm:pt modelId="{4DED8220-F91C-41D8-A5F9-ABBDC5A8CB7F}" type="pres">
      <dgm:prSet presAssocID="{0C47C085-2962-47E1-AF2E-449E9F08C9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3A23C6CE-CB34-451E-8FA7-B872D321D9EB}" type="pres">
      <dgm:prSet presAssocID="{0C47C085-2962-47E1-AF2E-449E9F08C9E6}" presName="spaceRect" presStyleCnt="0"/>
      <dgm:spPr/>
    </dgm:pt>
    <dgm:pt modelId="{426406B3-2CF4-42DA-A2A6-B731B59C2381}" type="pres">
      <dgm:prSet presAssocID="{0C47C085-2962-47E1-AF2E-449E9F08C9E6}" presName="parTx" presStyleLbl="revTx" presStyleIdx="0" presStyleCnt="2">
        <dgm:presLayoutVars>
          <dgm:chMax val="0"/>
          <dgm:chPref val="0"/>
        </dgm:presLayoutVars>
      </dgm:prSet>
      <dgm:spPr/>
    </dgm:pt>
    <dgm:pt modelId="{4FA13FC4-0D84-4889-BF87-ABC442763184}" type="pres">
      <dgm:prSet presAssocID="{4AE7003B-8EA3-46C8-B5C4-F2567AC2F785}" presName="sibTrans" presStyleCnt="0"/>
      <dgm:spPr/>
    </dgm:pt>
    <dgm:pt modelId="{2FEB8904-9742-478C-A534-14BCA5EF6521}" type="pres">
      <dgm:prSet presAssocID="{5E2ACC30-DC24-4545-9A59-6DB4F13465DF}" presName="compNode" presStyleCnt="0"/>
      <dgm:spPr/>
    </dgm:pt>
    <dgm:pt modelId="{877D54D1-C3AC-412A-A412-C9D1E5C9E995}" type="pres">
      <dgm:prSet presAssocID="{5E2ACC30-DC24-4545-9A59-6DB4F13465DF}" presName="bgRect" presStyleLbl="bgShp" presStyleIdx="1" presStyleCnt="2"/>
      <dgm:spPr/>
    </dgm:pt>
    <dgm:pt modelId="{327D544D-7B6E-4FC2-8E46-6569AB00D6D6}" type="pres">
      <dgm:prSet presAssocID="{5E2ACC30-DC24-4545-9A59-6DB4F13465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DCCA642A-65A4-489D-9A93-71E1778021E5}" type="pres">
      <dgm:prSet presAssocID="{5E2ACC30-DC24-4545-9A59-6DB4F13465DF}" presName="spaceRect" presStyleCnt="0"/>
      <dgm:spPr/>
    </dgm:pt>
    <dgm:pt modelId="{27754D28-D241-42FF-AEE9-14C29A7E9A30}" type="pres">
      <dgm:prSet presAssocID="{5E2ACC30-DC24-4545-9A59-6DB4F13465D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B923765-0159-431B-B1F1-BF95BAF1BF57}" type="presOf" srcId="{5E2ACC30-DC24-4545-9A59-6DB4F13465DF}" destId="{27754D28-D241-42FF-AEE9-14C29A7E9A30}" srcOrd="0" destOrd="0" presId="urn:microsoft.com/office/officeart/2018/2/layout/IconVerticalSolidList"/>
    <dgm:cxn modelId="{5BB74E6A-6795-4FB8-9563-9BC4338E9E02}" type="presOf" srcId="{CF244AE3-C8DE-4A22-9D94-A2995A32CE0F}" destId="{77F7E2E7-DA6F-427F-8695-F485FC4E88E7}" srcOrd="0" destOrd="0" presId="urn:microsoft.com/office/officeart/2018/2/layout/IconVerticalSolidList"/>
    <dgm:cxn modelId="{2BFB118F-9CF4-4953-A50E-B1AD79B3D15E}" type="presOf" srcId="{0C47C085-2962-47E1-AF2E-449E9F08C9E6}" destId="{426406B3-2CF4-42DA-A2A6-B731B59C2381}" srcOrd="0" destOrd="0" presId="urn:microsoft.com/office/officeart/2018/2/layout/IconVerticalSolidList"/>
    <dgm:cxn modelId="{534BE4A2-EBFD-4831-A5BC-F58B6D0F655B}" srcId="{CF244AE3-C8DE-4A22-9D94-A2995A32CE0F}" destId="{0C47C085-2962-47E1-AF2E-449E9F08C9E6}" srcOrd="0" destOrd="0" parTransId="{D5279501-4C39-4332-8B0B-E3E28404C22F}" sibTransId="{4AE7003B-8EA3-46C8-B5C4-F2567AC2F785}"/>
    <dgm:cxn modelId="{28608EC7-96FD-4A12-AFE0-FDEDFBC05C3C}" srcId="{CF244AE3-C8DE-4A22-9D94-A2995A32CE0F}" destId="{5E2ACC30-DC24-4545-9A59-6DB4F13465DF}" srcOrd="1" destOrd="0" parTransId="{C2C4FEB6-A5FB-4FD2-801C-F1B3FA2EF0EE}" sibTransId="{FD7A4CA9-A0DE-41FF-9DEB-80CCC8A380B5}"/>
    <dgm:cxn modelId="{E7ADC486-E789-4788-AB7E-717CA0DCED37}" type="presParOf" srcId="{77F7E2E7-DA6F-427F-8695-F485FC4E88E7}" destId="{31131259-2D17-4C62-BBB1-037781ED8DC0}" srcOrd="0" destOrd="0" presId="urn:microsoft.com/office/officeart/2018/2/layout/IconVerticalSolidList"/>
    <dgm:cxn modelId="{5D861CEE-5E58-4879-8B26-CBE907CA1D35}" type="presParOf" srcId="{31131259-2D17-4C62-BBB1-037781ED8DC0}" destId="{3D906244-34DD-4A62-BE46-937C99B1177F}" srcOrd="0" destOrd="0" presId="urn:microsoft.com/office/officeart/2018/2/layout/IconVerticalSolidList"/>
    <dgm:cxn modelId="{594F6AF8-4841-4084-BAA2-57D2540EEF0F}" type="presParOf" srcId="{31131259-2D17-4C62-BBB1-037781ED8DC0}" destId="{4DED8220-F91C-41D8-A5F9-ABBDC5A8CB7F}" srcOrd="1" destOrd="0" presId="urn:microsoft.com/office/officeart/2018/2/layout/IconVerticalSolidList"/>
    <dgm:cxn modelId="{809E1A0C-DCBE-4F80-8DF4-AE828D77C9D5}" type="presParOf" srcId="{31131259-2D17-4C62-BBB1-037781ED8DC0}" destId="{3A23C6CE-CB34-451E-8FA7-B872D321D9EB}" srcOrd="2" destOrd="0" presId="urn:microsoft.com/office/officeart/2018/2/layout/IconVerticalSolidList"/>
    <dgm:cxn modelId="{65371FC3-9FEF-4BC7-8062-2DA31FE97CCD}" type="presParOf" srcId="{31131259-2D17-4C62-BBB1-037781ED8DC0}" destId="{426406B3-2CF4-42DA-A2A6-B731B59C2381}" srcOrd="3" destOrd="0" presId="urn:microsoft.com/office/officeart/2018/2/layout/IconVerticalSolidList"/>
    <dgm:cxn modelId="{21CB4511-6A87-4BF7-9726-19C33331BBF1}" type="presParOf" srcId="{77F7E2E7-DA6F-427F-8695-F485FC4E88E7}" destId="{4FA13FC4-0D84-4889-BF87-ABC442763184}" srcOrd="1" destOrd="0" presId="urn:microsoft.com/office/officeart/2018/2/layout/IconVerticalSolidList"/>
    <dgm:cxn modelId="{5F86AE22-CB89-40E1-A9CC-D61EC8D13CCE}" type="presParOf" srcId="{77F7E2E7-DA6F-427F-8695-F485FC4E88E7}" destId="{2FEB8904-9742-478C-A534-14BCA5EF6521}" srcOrd="2" destOrd="0" presId="urn:microsoft.com/office/officeart/2018/2/layout/IconVerticalSolidList"/>
    <dgm:cxn modelId="{BF84A50C-70BE-4A11-961E-4C2A7E0DD484}" type="presParOf" srcId="{2FEB8904-9742-478C-A534-14BCA5EF6521}" destId="{877D54D1-C3AC-412A-A412-C9D1E5C9E995}" srcOrd="0" destOrd="0" presId="urn:microsoft.com/office/officeart/2018/2/layout/IconVerticalSolidList"/>
    <dgm:cxn modelId="{FD6DF6C8-BBA8-4929-B31B-B3BB756D42B3}" type="presParOf" srcId="{2FEB8904-9742-478C-A534-14BCA5EF6521}" destId="{327D544D-7B6E-4FC2-8E46-6569AB00D6D6}" srcOrd="1" destOrd="0" presId="urn:microsoft.com/office/officeart/2018/2/layout/IconVerticalSolidList"/>
    <dgm:cxn modelId="{21F7C9B1-F224-42CC-955C-4E70B226D8AA}" type="presParOf" srcId="{2FEB8904-9742-478C-A534-14BCA5EF6521}" destId="{DCCA642A-65A4-489D-9A93-71E1778021E5}" srcOrd="2" destOrd="0" presId="urn:microsoft.com/office/officeart/2018/2/layout/IconVerticalSolidList"/>
    <dgm:cxn modelId="{EAB80207-93FD-4D09-8CA0-F8FA8DBD309C}" type="presParOf" srcId="{2FEB8904-9742-478C-A534-14BCA5EF6521}" destId="{27754D28-D241-42FF-AEE9-14C29A7E9A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44AE3-C8DE-4A22-9D94-A2995A32CE0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s-HN"/>
        </a:p>
      </dgm:t>
    </dgm:pt>
    <dgm:pt modelId="{0C47C085-2962-47E1-AF2E-449E9F08C9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HN"/>
            <a:t>Principales clientes:</a:t>
          </a:r>
          <a:endParaRPr lang="es-HN">
            <a:latin typeface="Arial" pitchFamily="34" charset="0"/>
            <a:cs typeface="Arial" pitchFamily="34" charset="0"/>
          </a:endParaRPr>
        </a:p>
      </dgm:t>
    </dgm:pt>
    <dgm:pt modelId="{D5279501-4C39-4332-8B0B-E3E28404C22F}" type="parTrans" cxnId="{534BE4A2-EBFD-4831-A5BC-F58B6D0F655B}">
      <dgm:prSet/>
      <dgm:spPr/>
      <dgm:t>
        <a:bodyPr/>
        <a:lstStyle/>
        <a:p>
          <a:pPr algn="just"/>
          <a:endParaRPr lang="es-HN" sz="1400">
            <a:latin typeface="Arial" pitchFamily="34" charset="0"/>
            <a:cs typeface="Arial" pitchFamily="34" charset="0"/>
          </a:endParaRPr>
        </a:p>
      </dgm:t>
    </dgm:pt>
    <dgm:pt modelId="{4AE7003B-8EA3-46C8-B5C4-F2567AC2F785}" type="sibTrans" cxnId="{534BE4A2-EBFD-4831-A5BC-F58B6D0F655B}">
      <dgm:prSet/>
      <dgm:spPr/>
      <dgm:t>
        <a:bodyPr/>
        <a:lstStyle/>
        <a:p>
          <a:endParaRPr lang="es-HN">
            <a:latin typeface="Arial" pitchFamily="34" charset="0"/>
            <a:cs typeface="Arial" pitchFamily="34" charset="0"/>
          </a:endParaRPr>
        </a:p>
      </dgm:t>
    </dgm:pt>
    <dgm:pt modelId="{B2C24409-36ED-4960-8C0A-FB1493DFDDC1}">
      <dgm:prSet/>
      <dgm:spPr/>
      <dgm:t>
        <a:bodyPr/>
        <a:lstStyle/>
        <a:p>
          <a:endParaRPr lang="es-HN"/>
        </a:p>
      </dgm:t>
    </dgm:pt>
    <dgm:pt modelId="{27C0E78F-22CC-4936-82DC-356E7593E629}" type="parTrans" cxnId="{0CB7F6D6-71DB-4505-B72C-B18ED718C0ED}">
      <dgm:prSet/>
      <dgm:spPr/>
      <dgm:t>
        <a:bodyPr/>
        <a:lstStyle/>
        <a:p>
          <a:endParaRPr lang="es-HN"/>
        </a:p>
      </dgm:t>
    </dgm:pt>
    <dgm:pt modelId="{891B1FA6-09AD-40E4-8BB1-736BC2A05763}" type="sibTrans" cxnId="{0CB7F6D6-71DB-4505-B72C-B18ED718C0ED}">
      <dgm:prSet/>
      <dgm:spPr/>
      <dgm:t>
        <a:bodyPr/>
        <a:lstStyle/>
        <a:p>
          <a:endParaRPr lang="es-HN"/>
        </a:p>
      </dgm:t>
    </dgm:pt>
    <dgm:pt modelId="{5E2ACC30-DC24-4545-9A59-6DB4F13465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HN"/>
            <a:t>Principales proveedores:</a:t>
          </a:r>
        </a:p>
      </dgm:t>
    </dgm:pt>
    <dgm:pt modelId="{C2C4FEB6-A5FB-4FD2-801C-F1B3FA2EF0EE}" type="parTrans" cxnId="{28608EC7-96FD-4A12-AFE0-FDEDFBC05C3C}">
      <dgm:prSet/>
      <dgm:spPr/>
      <dgm:t>
        <a:bodyPr/>
        <a:lstStyle/>
        <a:p>
          <a:endParaRPr lang="es-HN"/>
        </a:p>
      </dgm:t>
    </dgm:pt>
    <dgm:pt modelId="{FD7A4CA9-A0DE-41FF-9DEB-80CCC8A380B5}" type="sibTrans" cxnId="{28608EC7-96FD-4A12-AFE0-FDEDFBC05C3C}">
      <dgm:prSet/>
      <dgm:spPr/>
      <dgm:t>
        <a:bodyPr/>
        <a:lstStyle/>
        <a:p>
          <a:endParaRPr lang="es-HN"/>
        </a:p>
      </dgm:t>
    </dgm:pt>
    <dgm:pt modelId="{846FF530-55AF-4FE8-AA75-0C1B7232A0B4}">
      <dgm:prSet/>
      <dgm:spPr/>
      <dgm:t>
        <a:bodyPr/>
        <a:lstStyle/>
        <a:p>
          <a:endParaRPr lang="es-HN"/>
        </a:p>
      </dgm:t>
    </dgm:pt>
    <dgm:pt modelId="{C986C947-05CD-493E-8DD3-CBE0E26B1906}" type="parTrans" cxnId="{EDB07059-8F87-4616-B910-AF2B325F2912}">
      <dgm:prSet/>
      <dgm:spPr/>
      <dgm:t>
        <a:bodyPr/>
        <a:lstStyle/>
        <a:p>
          <a:endParaRPr lang="es-HN"/>
        </a:p>
      </dgm:t>
    </dgm:pt>
    <dgm:pt modelId="{9C6A9637-A40D-497B-B6D1-41E6A07E96EE}" type="sibTrans" cxnId="{EDB07059-8F87-4616-B910-AF2B325F2912}">
      <dgm:prSet/>
      <dgm:spPr/>
      <dgm:t>
        <a:bodyPr/>
        <a:lstStyle/>
        <a:p>
          <a:endParaRPr lang="es-HN"/>
        </a:p>
      </dgm:t>
    </dgm:pt>
    <dgm:pt modelId="{3618C388-3A5A-41BB-B1DA-6C684A36F886}" type="pres">
      <dgm:prSet presAssocID="{CF244AE3-C8DE-4A22-9D94-A2995A32CE0F}" presName="root" presStyleCnt="0">
        <dgm:presLayoutVars>
          <dgm:dir/>
          <dgm:resizeHandles val="exact"/>
        </dgm:presLayoutVars>
      </dgm:prSet>
      <dgm:spPr/>
    </dgm:pt>
    <dgm:pt modelId="{B7EC2A72-293D-4D45-BB91-0D7EC4630A69}" type="pres">
      <dgm:prSet presAssocID="{0C47C085-2962-47E1-AF2E-449E9F08C9E6}" presName="compNode" presStyleCnt="0"/>
      <dgm:spPr/>
    </dgm:pt>
    <dgm:pt modelId="{977B8EEA-C24A-4701-A1E2-CAD635E2FA45}" type="pres">
      <dgm:prSet presAssocID="{0C47C085-2962-47E1-AF2E-449E9F08C9E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18C0DA4-BDD8-493C-A0F7-C7DE95FB3094}" type="pres">
      <dgm:prSet presAssocID="{0C47C085-2962-47E1-AF2E-449E9F08C9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B90D904-B5C4-498E-A866-89ECE8BA9F8E}" type="pres">
      <dgm:prSet presAssocID="{0C47C085-2962-47E1-AF2E-449E9F08C9E6}" presName="spaceRect" presStyleCnt="0"/>
      <dgm:spPr/>
    </dgm:pt>
    <dgm:pt modelId="{D4A41EB0-23F7-48B4-AB8F-95E4AE1B57C5}" type="pres">
      <dgm:prSet presAssocID="{0C47C085-2962-47E1-AF2E-449E9F08C9E6}" presName="textRect" presStyleLbl="revTx" presStyleIdx="0" presStyleCnt="2">
        <dgm:presLayoutVars>
          <dgm:chMax val="1"/>
          <dgm:chPref val="1"/>
        </dgm:presLayoutVars>
      </dgm:prSet>
      <dgm:spPr/>
    </dgm:pt>
    <dgm:pt modelId="{875BFF40-8E7F-473C-8904-EB3E0C61346E}" type="pres">
      <dgm:prSet presAssocID="{4AE7003B-8EA3-46C8-B5C4-F2567AC2F785}" presName="sibTrans" presStyleCnt="0"/>
      <dgm:spPr/>
    </dgm:pt>
    <dgm:pt modelId="{95E2E8A9-951F-4A39-B551-72D51F929731}" type="pres">
      <dgm:prSet presAssocID="{5E2ACC30-DC24-4545-9A59-6DB4F13465DF}" presName="compNode" presStyleCnt="0"/>
      <dgm:spPr/>
    </dgm:pt>
    <dgm:pt modelId="{A6CECE09-517F-494B-9B0E-241A8D435BC0}" type="pres">
      <dgm:prSet presAssocID="{5E2ACC30-DC24-4545-9A59-6DB4F13465DF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C8AAF0E-C3C7-4FA7-8499-196F3666454B}" type="pres">
      <dgm:prSet presAssocID="{5E2ACC30-DC24-4545-9A59-6DB4F13465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289C488A-CBE8-4343-9765-6E22118CA703}" type="pres">
      <dgm:prSet presAssocID="{5E2ACC30-DC24-4545-9A59-6DB4F13465DF}" presName="spaceRect" presStyleCnt="0"/>
      <dgm:spPr/>
    </dgm:pt>
    <dgm:pt modelId="{278E28F6-AD80-4B98-BC2E-C900BF1ACC5B}" type="pres">
      <dgm:prSet presAssocID="{5E2ACC30-DC24-4545-9A59-6DB4F13465D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688631-B1B5-4701-97FC-F1B3303E0864}" type="presOf" srcId="{0C47C085-2962-47E1-AF2E-449E9F08C9E6}" destId="{D4A41EB0-23F7-48B4-AB8F-95E4AE1B57C5}" srcOrd="0" destOrd="0" presId="urn:microsoft.com/office/officeart/2018/5/layout/IconLeafLabelList"/>
    <dgm:cxn modelId="{C11D695F-419A-4A6A-A52A-169783501251}" type="presOf" srcId="{CF244AE3-C8DE-4A22-9D94-A2995A32CE0F}" destId="{3618C388-3A5A-41BB-B1DA-6C684A36F886}" srcOrd="0" destOrd="0" presId="urn:microsoft.com/office/officeart/2018/5/layout/IconLeafLabelList"/>
    <dgm:cxn modelId="{C63BF243-7EB0-4EA0-A38D-16BD788BA517}" type="presOf" srcId="{5E2ACC30-DC24-4545-9A59-6DB4F13465DF}" destId="{278E28F6-AD80-4B98-BC2E-C900BF1ACC5B}" srcOrd="0" destOrd="0" presId="urn:microsoft.com/office/officeart/2018/5/layout/IconLeafLabelList"/>
    <dgm:cxn modelId="{EDB07059-8F87-4616-B910-AF2B325F2912}" srcId="{5E2ACC30-DC24-4545-9A59-6DB4F13465DF}" destId="{846FF530-55AF-4FE8-AA75-0C1B7232A0B4}" srcOrd="0" destOrd="0" parTransId="{C986C947-05CD-493E-8DD3-CBE0E26B1906}" sibTransId="{9C6A9637-A40D-497B-B6D1-41E6A07E96EE}"/>
    <dgm:cxn modelId="{534BE4A2-EBFD-4831-A5BC-F58B6D0F655B}" srcId="{CF244AE3-C8DE-4A22-9D94-A2995A32CE0F}" destId="{0C47C085-2962-47E1-AF2E-449E9F08C9E6}" srcOrd="0" destOrd="0" parTransId="{D5279501-4C39-4332-8B0B-E3E28404C22F}" sibTransId="{4AE7003B-8EA3-46C8-B5C4-F2567AC2F785}"/>
    <dgm:cxn modelId="{28608EC7-96FD-4A12-AFE0-FDEDFBC05C3C}" srcId="{CF244AE3-C8DE-4A22-9D94-A2995A32CE0F}" destId="{5E2ACC30-DC24-4545-9A59-6DB4F13465DF}" srcOrd="1" destOrd="0" parTransId="{C2C4FEB6-A5FB-4FD2-801C-F1B3FA2EF0EE}" sibTransId="{FD7A4CA9-A0DE-41FF-9DEB-80CCC8A380B5}"/>
    <dgm:cxn modelId="{0CB7F6D6-71DB-4505-B72C-B18ED718C0ED}" srcId="{0C47C085-2962-47E1-AF2E-449E9F08C9E6}" destId="{B2C24409-36ED-4960-8C0A-FB1493DFDDC1}" srcOrd="0" destOrd="0" parTransId="{27C0E78F-22CC-4936-82DC-356E7593E629}" sibTransId="{891B1FA6-09AD-40E4-8BB1-736BC2A05763}"/>
    <dgm:cxn modelId="{5EBCAA09-5C16-4717-A962-CC8E4DC906EE}" type="presParOf" srcId="{3618C388-3A5A-41BB-B1DA-6C684A36F886}" destId="{B7EC2A72-293D-4D45-BB91-0D7EC4630A69}" srcOrd="0" destOrd="0" presId="urn:microsoft.com/office/officeart/2018/5/layout/IconLeafLabelList"/>
    <dgm:cxn modelId="{1846A0A9-9175-4D03-908F-CBBA1C18F077}" type="presParOf" srcId="{B7EC2A72-293D-4D45-BB91-0D7EC4630A69}" destId="{977B8EEA-C24A-4701-A1E2-CAD635E2FA45}" srcOrd="0" destOrd="0" presId="urn:microsoft.com/office/officeart/2018/5/layout/IconLeafLabelList"/>
    <dgm:cxn modelId="{334FF5A8-D1E2-4E4D-A4AE-B4CD7D163A0C}" type="presParOf" srcId="{B7EC2A72-293D-4D45-BB91-0D7EC4630A69}" destId="{318C0DA4-BDD8-493C-A0F7-C7DE95FB3094}" srcOrd="1" destOrd="0" presId="urn:microsoft.com/office/officeart/2018/5/layout/IconLeafLabelList"/>
    <dgm:cxn modelId="{B379D1C5-91AA-44BA-8FFB-E810F3C15F88}" type="presParOf" srcId="{B7EC2A72-293D-4D45-BB91-0D7EC4630A69}" destId="{8B90D904-B5C4-498E-A866-89ECE8BA9F8E}" srcOrd="2" destOrd="0" presId="urn:microsoft.com/office/officeart/2018/5/layout/IconLeafLabelList"/>
    <dgm:cxn modelId="{A00927DA-EE73-446D-872B-B9F287EA7E9B}" type="presParOf" srcId="{B7EC2A72-293D-4D45-BB91-0D7EC4630A69}" destId="{D4A41EB0-23F7-48B4-AB8F-95E4AE1B57C5}" srcOrd="3" destOrd="0" presId="urn:microsoft.com/office/officeart/2018/5/layout/IconLeafLabelList"/>
    <dgm:cxn modelId="{485AA146-79B1-4244-8FA8-512ED6E0F71E}" type="presParOf" srcId="{3618C388-3A5A-41BB-B1DA-6C684A36F886}" destId="{875BFF40-8E7F-473C-8904-EB3E0C61346E}" srcOrd="1" destOrd="0" presId="urn:microsoft.com/office/officeart/2018/5/layout/IconLeafLabelList"/>
    <dgm:cxn modelId="{80C01385-8492-44E5-AAD9-B2177BCEE745}" type="presParOf" srcId="{3618C388-3A5A-41BB-B1DA-6C684A36F886}" destId="{95E2E8A9-951F-4A39-B551-72D51F929731}" srcOrd="2" destOrd="0" presId="urn:microsoft.com/office/officeart/2018/5/layout/IconLeafLabelList"/>
    <dgm:cxn modelId="{82DC2181-A0C1-4EF2-93B8-5CFE83973EDD}" type="presParOf" srcId="{95E2E8A9-951F-4A39-B551-72D51F929731}" destId="{A6CECE09-517F-494B-9B0E-241A8D435BC0}" srcOrd="0" destOrd="0" presId="urn:microsoft.com/office/officeart/2018/5/layout/IconLeafLabelList"/>
    <dgm:cxn modelId="{F309DD73-0ECE-45D3-9806-65DFD14C9E3F}" type="presParOf" srcId="{95E2E8A9-951F-4A39-B551-72D51F929731}" destId="{7C8AAF0E-C3C7-4FA7-8499-196F3666454B}" srcOrd="1" destOrd="0" presId="urn:microsoft.com/office/officeart/2018/5/layout/IconLeafLabelList"/>
    <dgm:cxn modelId="{D210E289-9CB0-41D5-8F4F-56A98BF33CA0}" type="presParOf" srcId="{95E2E8A9-951F-4A39-B551-72D51F929731}" destId="{289C488A-CBE8-4343-9765-6E22118CA703}" srcOrd="2" destOrd="0" presId="urn:microsoft.com/office/officeart/2018/5/layout/IconLeafLabelList"/>
    <dgm:cxn modelId="{1EB2DB49-33A8-465F-AD50-EA0A168DA5C1}" type="presParOf" srcId="{95E2E8A9-951F-4A39-B551-72D51F929731}" destId="{278E28F6-AD80-4B98-BC2E-C900BF1ACC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6244-34DD-4A62-BE46-937C99B1177F}">
      <dsp:nvSpPr>
        <dsp:cNvPr id="0" name=""/>
        <dsp:cNvSpPr/>
      </dsp:nvSpPr>
      <dsp:spPr>
        <a:xfrm>
          <a:off x="0" y="615684"/>
          <a:ext cx="4706803" cy="1136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D8220-F91C-41D8-A5F9-ABBDC5A8CB7F}">
      <dsp:nvSpPr>
        <dsp:cNvPr id="0" name=""/>
        <dsp:cNvSpPr/>
      </dsp:nvSpPr>
      <dsp:spPr>
        <a:xfrm>
          <a:off x="343836" y="871430"/>
          <a:ext cx="625156" cy="625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406B3-2CF4-42DA-A2A6-B731B59C2381}">
      <dsp:nvSpPr>
        <dsp:cNvPr id="0" name=""/>
        <dsp:cNvSpPr/>
      </dsp:nvSpPr>
      <dsp:spPr>
        <a:xfrm>
          <a:off x="1312829" y="615684"/>
          <a:ext cx="3393973" cy="113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95" tIns="120295" rIns="120295" bIns="1202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500" kern="1200" dirty="0"/>
            <a:t>Composición actual de la empresa:</a:t>
          </a:r>
          <a:endParaRPr lang="es-HN" sz="2500" kern="1200" dirty="0">
            <a:latin typeface="Arial" pitchFamily="34" charset="0"/>
            <a:cs typeface="Arial" pitchFamily="34" charset="0"/>
          </a:endParaRPr>
        </a:p>
      </dsp:txBody>
      <dsp:txXfrm>
        <a:off x="1312829" y="615684"/>
        <a:ext cx="3393973" cy="1136649"/>
      </dsp:txXfrm>
    </dsp:sp>
    <dsp:sp modelId="{877D54D1-C3AC-412A-A412-C9D1E5C9E995}">
      <dsp:nvSpPr>
        <dsp:cNvPr id="0" name=""/>
        <dsp:cNvSpPr/>
      </dsp:nvSpPr>
      <dsp:spPr>
        <a:xfrm>
          <a:off x="0" y="2036496"/>
          <a:ext cx="4706803" cy="1136649"/>
        </a:xfrm>
        <a:prstGeom prst="roundRect">
          <a:avLst>
            <a:gd name="adj" fmla="val 10000"/>
          </a:avLst>
        </a:prstGeom>
        <a:solidFill>
          <a:schemeClr val="accent5">
            <a:hueOff val="-325924"/>
            <a:satOff val="-32490"/>
            <a:lumOff val="-133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D544D-7B6E-4FC2-8E46-6569AB00D6D6}">
      <dsp:nvSpPr>
        <dsp:cNvPr id="0" name=""/>
        <dsp:cNvSpPr/>
      </dsp:nvSpPr>
      <dsp:spPr>
        <a:xfrm>
          <a:off x="343836" y="2292242"/>
          <a:ext cx="625156" cy="625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54D28-D241-42FF-AEE9-14C29A7E9A30}">
      <dsp:nvSpPr>
        <dsp:cNvPr id="0" name=""/>
        <dsp:cNvSpPr/>
      </dsp:nvSpPr>
      <dsp:spPr>
        <a:xfrm>
          <a:off x="1312829" y="2036496"/>
          <a:ext cx="3393973" cy="113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95" tIns="120295" rIns="120295" bIns="1202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500" kern="1200" dirty="0"/>
            <a:t>Producto a vender:</a:t>
          </a:r>
        </a:p>
      </dsp:txBody>
      <dsp:txXfrm>
        <a:off x="1312829" y="2036496"/>
        <a:ext cx="3393973" cy="113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8EEA-C24A-4701-A1E2-CAD635E2FA45}">
      <dsp:nvSpPr>
        <dsp:cNvPr id="0" name=""/>
        <dsp:cNvSpPr/>
      </dsp:nvSpPr>
      <dsp:spPr>
        <a:xfrm>
          <a:off x="249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0DA4-BDD8-493C-A0F7-C7DE95FB3094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1EB0-23F7-48B4-AB8F-95E4AE1B57C5}">
      <dsp:nvSpPr>
        <dsp:cNvPr id="0" name=""/>
        <dsp:cNvSpPr/>
      </dsp:nvSpPr>
      <dsp:spPr>
        <a:xfrm>
          <a:off x="178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2400" kern="1200"/>
            <a:t>Principales clientes:</a:t>
          </a:r>
          <a:endParaRPr lang="es-HN" sz="2400" kern="1200">
            <a:latin typeface="Arial" pitchFamily="34" charset="0"/>
            <a:cs typeface="Arial" pitchFamily="34" charset="0"/>
          </a:endParaRPr>
        </a:p>
      </dsp:txBody>
      <dsp:txXfrm>
        <a:off x="1788743" y="3255669"/>
        <a:ext cx="3600000" cy="720000"/>
      </dsp:txXfrm>
    </dsp:sp>
    <dsp:sp modelId="{A6CECE09-517F-494B-9B0E-241A8D435BC0}">
      <dsp:nvSpPr>
        <dsp:cNvPr id="0" name=""/>
        <dsp:cNvSpPr/>
      </dsp:nvSpPr>
      <dsp:spPr>
        <a:xfrm>
          <a:off x="672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AAF0E-C3C7-4FA7-8499-196F3666454B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28F6-AD80-4B98-BC2E-C900BF1ACC5B}">
      <dsp:nvSpPr>
        <dsp:cNvPr id="0" name=""/>
        <dsp:cNvSpPr/>
      </dsp:nvSpPr>
      <dsp:spPr>
        <a:xfrm>
          <a:off x="601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HN" sz="2400" kern="1200"/>
            <a:t>Principales proveedores:</a:t>
          </a:r>
        </a:p>
      </dsp:txBody>
      <dsp:txXfrm>
        <a:off x="6018743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5280" y="2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0B6EFAE2-25E8-4B02-B3B5-8E9027759D72}" type="datetimeFigureOut">
              <a:rPr lang="es-HN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46909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5280" y="8846909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62B6BA1B-FFF5-4009-AC2A-2DA73C5E8AF6}" type="slidenum">
              <a:rPr lang="es-HN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8167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/>
          <a:lstStyle>
            <a:lvl1pPr algn="l">
              <a:defRPr sz="11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5280" y="2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/>
          <a:lstStyle>
            <a:lvl1pPr algn="r">
              <a:defRPr sz="1100"/>
            </a:lvl1pPr>
          </a:lstStyle>
          <a:p>
            <a:pPr>
              <a:defRPr/>
            </a:pPr>
            <a:fld id="{7917F518-2D34-4A67-8EC4-168C4732AB23}" type="datetimeFigureOut">
              <a:rPr lang="es-HN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78" tIns="44990" rIns="89978" bIns="44990" rtlCol="0" anchor="ctr"/>
          <a:lstStyle/>
          <a:p>
            <a:pPr lvl="0"/>
            <a:endParaRPr lang="es-HN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187" y="4423454"/>
            <a:ext cx="5487629" cy="4191554"/>
          </a:xfrm>
          <a:prstGeom prst="rect">
            <a:avLst/>
          </a:prstGeom>
        </p:spPr>
        <p:txBody>
          <a:bodyPr vert="horz" lIns="89978" tIns="44990" rIns="89978" bIns="4499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HN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46909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5280" y="8846909"/>
            <a:ext cx="2971185" cy="465378"/>
          </a:xfrm>
          <a:prstGeom prst="rect">
            <a:avLst/>
          </a:prstGeom>
        </p:spPr>
        <p:txBody>
          <a:bodyPr vert="horz" lIns="89978" tIns="44990" rIns="89978" bIns="44990" rtlCol="0" anchor="b"/>
          <a:lstStyle>
            <a:lvl1pPr algn="r">
              <a:defRPr sz="1100"/>
            </a:lvl1pPr>
          </a:lstStyle>
          <a:p>
            <a:pPr>
              <a:defRPr/>
            </a:pPr>
            <a:fld id="{E5E4EB06-8651-419F-BFC9-82638D7F5E53}" type="slidenum">
              <a:rPr lang="es-HN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876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026039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843423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53001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544213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64129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653496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508925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673322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1249393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478633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31968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23DFF-134F-4B49-A961-CEB34524510B}" type="datetime1">
              <a:rPr lang="es-HN" smtClean="0"/>
              <a:pPr>
                <a:defRPr/>
              </a:pPr>
              <a:t>10/9/2020</a:t>
            </a:fld>
            <a:endParaRPr lang="es-H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52C6B1-03A4-41E9-A72B-D5E14E269277}" type="slidenum">
              <a:rPr lang="es-HN" smtClean="0"/>
              <a:pPr>
                <a:defRPr/>
              </a:pPr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776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85CFD-BA09-4ABB-BA81-D3BEF978D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498" y="655128"/>
            <a:ext cx="4613919" cy="1499616"/>
          </a:xfrm>
        </p:spPr>
        <p:txBody>
          <a:bodyPr anchor="b">
            <a:normAutofit/>
          </a:bodyPr>
          <a:lstStyle/>
          <a:p>
            <a:pPr algn="l"/>
            <a:br>
              <a:rPr lang="es-HN" sz="4200"/>
            </a:br>
            <a:endParaRPr lang="es-HN" sz="420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5615E20-25EF-4672-A343-70AF3E04B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8" y="2267170"/>
            <a:ext cx="4613919" cy="813816"/>
          </a:xfrm>
        </p:spPr>
        <p:txBody>
          <a:bodyPr anchor="t">
            <a:normAutofit/>
          </a:bodyPr>
          <a:lstStyle/>
          <a:p>
            <a:pPr algn="l"/>
            <a:r>
              <a:rPr lang="es-HN" sz="2000"/>
              <a:t>Proyecto:  </a:t>
            </a:r>
          </a:p>
          <a:p>
            <a:pPr algn="l"/>
            <a:r>
              <a:rPr lang="es-HN" sz="2000"/>
              <a:t>Preparada por: Smart4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62DA30A-FD05-47A2-987F-D98023F68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5" y="550987"/>
            <a:ext cx="3072547" cy="55305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abla&#10;&#10;Descripción generada automáticamente">
            <a:extLst>
              <a:ext uri="{FF2B5EF4-FFF2-40B4-BE49-F238E27FC236}">
                <a16:creationId xmlns:a16="http://schemas.microsoft.com/office/drawing/2014/main" id="{03C7D854-71FF-465A-9085-F64CEDDFC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31" y="29802"/>
            <a:ext cx="1893682" cy="15954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F37014-30FA-48F9-A74C-976C710C7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2" y="237802"/>
            <a:ext cx="2371282" cy="13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AE912C-48EC-4652-9E39-1CC2D8F3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Resumen de inversión total del proyecto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B5E20B-27F3-4BED-8284-D51F7A79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15616"/>
              </p:ext>
            </p:extLst>
          </p:nvPr>
        </p:nvGraphicFramePr>
        <p:xfrm>
          <a:off x="767241" y="981433"/>
          <a:ext cx="9680010" cy="3381335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5766725">
                  <a:extLst>
                    <a:ext uri="{9D8B030D-6E8A-4147-A177-3AD203B41FA5}">
                      <a16:colId xmlns:a16="http://schemas.microsoft.com/office/drawing/2014/main" val="3348906957"/>
                    </a:ext>
                  </a:extLst>
                </a:gridCol>
                <a:gridCol w="3913285">
                  <a:extLst>
                    <a:ext uri="{9D8B030D-6E8A-4147-A177-3AD203B41FA5}">
                      <a16:colId xmlns:a16="http://schemas.microsoft.com/office/drawing/2014/main" val="4271933885"/>
                    </a:ext>
                  </a:extLst>
                </a:gridCol>
              </a:tblGrid>
              <a:tr h="676267"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Gastos iniciales operativos</a:t>
                      </a:r>
                      <a:endParaRPr lang="es-419" sz="23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7912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Inversión inicial en equipo </a:t>
                      </a:r>
                      <a:endParaRPr lang="es-419" sz="23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419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9406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Costo materia prima inicial</a:t>
                      </a:r>
                      <a:endParaRPr lang="es-419" sz="23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419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05965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Capital de trabajo inicial</a:t>
                      </a:r>
                      <a:endParaRPr lang="es-419" sz="23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419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62875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 inversión</a:t>
                      </a:r>
                      <a:endParaRPr lang="es-419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es-419" sz="2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27" marR="0" marT="138014" marB="138014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77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52091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DE0B0F-8A1B-4B4B-B876-E69F3426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Composición de la inversión del proyecto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 descr="Pie de página">
            <a:extLst>
              <a:ext uri="{FF2B5EF4-FFF2-40B4-BE49-F238E27FC236}">
                <a16:creationId xmlns:a16="http://schemas.microsoft.com/office/drawing/2014/main" id="{1F019573-3DE3-4C93-8772-C8D3E4F3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6369712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40DEC-7CE0-4811-B0A1-F82917B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kern="1200">
                <a:latin typeface="+mj-lt"/>
                <a:ea typeface="+mj-ea"/>
                <a:cs typeface="+mj-cs"/>
              </a:rPr>
              <a:t>Determinación de los ingresos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05F89E0-6F34-4296-99A2-CA2A031A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10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FDC122-0677-41FE-948D-05677AD3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Variación de los ingresos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2065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7588A-D991-41B5-964E-97452489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Estados financieros proyectados	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E921A1-CC71-46BB-B55D-AE6A4728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Flujo de efectivo proyectado, Balance General proyectado, Variaciones</a:t>
            </a: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52D634-60FF-41F2-9658-AC596423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5336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052C6B1-03A4-41E9-A72B-D5E14E269277}" type="slidenum">
              <a:rPr lang="en-US">
                <a:solidFill>
                  <a:srgbClr val="FFFFFF">
                    <a:alpha val="80000"/>
                  </a:srgbClr>
                </a:solidFill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0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96BEE-4304-43CA-8711-4CA0C089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Flujo de caja proyectado</a:t>
            </a:r>
          </a:p>
        </p:txBody>
      </p:sp>
    </p:spTree>
    <p:extLst>
      <p:ext uri="{BB962C8B-B14F-4D97-AF65-F5344CB8AC3E}">
        <p14:creationId xmlns:p14="http://schemas.microsoft.com/office/powerpoint/2010/main" val="354660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F2EF3-D03F-4F8B-A601-33EAD3C3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Estados financieros proyectados </a:t>
            </a:r>
          </a:p>
        </p:txBody>
      </p:sp>
    </p:spTree>
    <p:extLst>
      <p:ext uri="{BB962C8B-B14F-4D97-AF65-F5344CB8AC3E}">
        <p14:creationId xmlns:p14="http://schemas.microsoft.com/office/powerpoint/2010/main" val="31321877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ANEXOS LEGALES</a:t>
            </a:r>
          </a:p>
        </p:txBody>
      </p:sp>
      <p:sp>
        <p:nvSpPr>
          <p:cNvPr id="12" name="2 Marcador de texto"/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Documentos legales y generales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5336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598C39-FA57-4DC9-8165-DD4F32BFD17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412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ANEXOS VARIOS</a:t>
            </a:r>
          </a:p>
        </p:txBody>
      </p:sp>
      <p:sp>
        <p:nvSpPr>
          <p:cNvPr id="12" name="2 Marcador de texto"/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Avalúo y anexo fotográfico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5336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598C39-FA57-4DC9-8165-DD4F32BFD17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159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GENERALIDADES DEL PROYECTO</a:t>
            </a: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419" altLang="es-HN" kern="1200">
                <a:latin typeface="+mj-lt"/>
                <a:ea typeface="+mj-ea"/>
                <a:cs typeface="+mj-cs"/>
              </a:rPr>
              <a:t>ANTECEDENTES DE LA EMPRESA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87CC3-60A9-4D0F-8B23-002EA542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s-ES" altLang="es-HN" sz="2400"/>
          </a:p>
          <a:p>
            <a:pPr lvl="0"/>
            <a:endParaRPr lang="es-ES" altLang="es-HN" sz="2400"/>
          </a:p>
          <a:p>
            <a:pPr lvl="0"/>
            <a:endParaRPr lang="es-ES" altLang="es-HN" sz="2400"/>
          </a:p>
          <a:p>
            <a:pPr lvl="0"/>
            <a:endParaRPr lang="es-419" altLang="es-HN" sz="2400"/>
          </a:p>
          <a:p>
            <a:pPr lvl="0"/>
            <a:endParaRPr lang="es-419" altLang="es-HN" sz="2400"/>
          </a:p>
          <a:p>
            <a:pPr lvl="0"/>
            <a:endParaRPr lang="es-419" altLang="es-HN" sz="2400"/>
          </a:p>
          <a:p>
            <a:endParaRPr lang="es-419" sz="240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CF7AE0C-2F94-4C70-A1A8-AB1867BFE417}"/>
              </a:ext>
            </a:extLst>
          </p:cNvPr>
          <p:cNvSpPr txBox="1">
            <a:spLocks/>
          </p:cNvSpPr>
          <p:nvPr/>
        </p:nvSpPr>
        <p:spPr>
          <a:xfrm>
            <a:off x="1805763" y="23286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HN" sz="2200"/>
              <a:t>.</a:t>
            </a:r>
          </a:p>
          <a:p>
            <a:endParaRPr lang="es-419" altLang="es-HN" sz="2200"/>
          </a:p>
          <a:p>
            <a:endParaRPr lang="es-419" sz="2200" dirty="0"/>
          </a:p>
        </p:txBody>
      </p:sp>
    </p:spTree>
    <p:extLst>
      <p:ext uri="{BB962C8B-B14F-4D97-AF65-F5344CB8AC3E}">
        <p14:creationId xmlns:p14="http://schemas.microsoft.com/office/powerpoint/2010/main" val="158004030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419" altLang="es-HN"/>
              <a:t>MERCADO</a:t>
            </a:r>
            <a:endParaRPr lang="es-419" altLang="es-HN" kern="1200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87CC3-60A9-4D0F-8B23-002EA542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altLang="es-HN" sz="2200" dirty="0"/>
              <a:t>.</a:t>
            </a:r>
          </a:p>
          <a:p>
            <a:pPr lvl="0"/>
            <a:endParaRPr lang="es-419" altLang="es-HN" sz="2200" dirty="0"/>
          </a:p>
          <a:p>
            <a:endParaRPr lang="es-419" sz="2200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5963532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Imagen que contiene persona, gente, hombre, militar&#10;&#10;Descripción generada automáticamente">
            <a:extLst>
              <a:ext uri="{FF2B5EF4-FFF2-40B4-BE49-F238E27FC236}">
                <a16:creationId xmlns:a16="http://schemas.microsoft.com/office/drawing/2014/main" id="{9AA2119A-AC97-4C8A-952D-1D51EEBE3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5" r="21769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60131253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15023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53493873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26034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altLang="es-HN" sz="4100" b="1"/>
              <a:t>ESTRATEGIAS DE INVERSIÓN Y CRECIMIENTO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lvl="0"/>
            <a:r>
              <a:rPr lang="es-ES" altLang="es-HN" sz="2400"/>
              <a:t>.</a:t>
            </a:r>
          </a:p>
          <a:p>
            <a:endParaRPr lang="es-ES" sz="240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1" y="670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6834244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4DEFF-033E-48F5-9891-66F86DB8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HN"/>
              <a:t>Solicitud bancaria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5F088C-428E-40F7-8942-6956667A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s-419" sz="2400" dirty="0"/>
              <a:t>.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82338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ANEXOS FINANCIEROS</a:t>
            </a:r>
          </a:p>
        </p:txBody>
      </p:sp>
      <p:sp>
        <p:nvSpPr>
          <p:cNvPr id="12" name="2 Marcador de texto"/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Desglose de inversión, y flujos proyectados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5336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598C39-FA57-4DC9-8165-DD4F32BFD170}" type="slidenum">
              <a:rPr lang="en-US">
                <a:solidFill>
                  <a:srgbClr val="FFFFFF">
                    <a:alpha val="80000"/>
                  </a:srgbClr>
                </a:solidFill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12304B"/>
      </a:dk1>
      <a:lt1>
        <a:srgbClr val="FFFFFF"/>
      </a:lt1>
      <a:dk2>
        <a:srgbClr val="194165"/>
      </a:dk2>
      <a:lt2>
        <a:srgbClr val="F2F2F2"/>
      </a:lt2>
      <a:accent1>
        <a:srgbClr val="C00000"/>
      </a:accent1>
      <a:accent2>
        <a:srgbClr val="651D32"/>
      </a:accent2>
      <a:accent3>
        <a:srgbClr val="A5A5A5"/>
      </a:accent3>
      <a:accent4>
        <a:srgbClr val="900000"/>
      </a:accent4>
      <a:accent5>
        <a:srgbClr val="BA0C2F"/>
      </a:accent5>
      <a:accent6>
        <a:srgbClr val="651D32"/>
      </a:accent6>
      <a:hlink>
        <a:srgbClr val="CFCDC9"/>
      </a:hlink>
      <a:folHlink>
        <a:srgbClr val="EDEDE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D0AC666D394EB28DC0555D0A319B" ma:contentTypeVersion="13" ma:contentTypeDescription="Create a new document." ma:contentTypeScope="" ma:versionID="30a915167ea377e4489806dbd6c4f952">
  <xsd:schema xmlns:xsd="http://www.w3.org/2001/XMLSchema" xmlns:xs="http://www.w3.org/2001/XMLSchema" xmlns:p="http://schemas.microsoft.com/office/2006/metadata/properties" xmlns:ns3="7fb97a56-7441-4fc3-9acb-441676859794" xmlns:ns4="cefca506-e61b-4a1c-a632-b9d440ed8af0" targetNamespace="http://schemas.microsoft.com/office/2006/metadata/properties" ma:root="true" ma:fieldsID="87a5084325961dcc2f16bbbdab8be00c" ns3:_="" ns4:_="">
    <xsd:import namespace="7fb97a56-7441-4fc3-9acb-441676859794"/>
    <xsd:import namespace="cefca506-e61b-4a1c-a632-b9d440ed8a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97a56-7441-4fc3-9acb-441676859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ca506-e61b-4a1c-a632-b9d440ed8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C83B33-3292-44EC-8BB7-A151E9679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97a56-7441-4fc3-9acb-441676859794"/>
    <ds:schemaRef ds:uri="cefca506-e61b-4a1c-a632-b9d440ed8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DA388-C9F7-414B-8B08-C191369A30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3A39E-3A4A-4CC3-BF83-2CC737C606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127</Words>
  <Application>Microsoft Office PowerPoint</Application>
  <PresentationFormat>Panorámica</PresentationFormat>
  <Paragraphs>46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Office Theme</vt:lpstr>
      <vt:lpstr> </vt:lpstr>
      <vt:lpstr>GENERALIDADES DEL PROYECTO</vt:lpstr>
      <vt:lpstr>ANTECEDENTES DE LA EMPRESA</vt:lpstr>
      <vt:lpstr>MERCADO</vt:lpstr>
      <vt:lpstr>Presentación de PowerPoint</vt:lpstr>
      <vt:lpstr>Presentación de PowerPoint</vt:lpstr>
      <vt:lpstr>ESTRATEGIAS DE INVERSIÓN Y CRECIMIENTO</vt:lpstr>
      <vt:lpstr>Solicitud bancaria</vt:lpstr>
      <vt:lpstr>ANEXOS FINANCIEROS</vt:lpstr>
      <vt:lpstr>Resumen de inversión total del proyecto</vt:lpstr>
      <vt:lpstr>Composición de la inversión del proyecto</vt:lpstr>
      <vt:lpstr>Determinación de los ingresos</vt:lpstr>
      <vt:lpstr>Variación de los ingresos</vt:lpstr>
      <vt:lpstr>Estados financieros proyectados </vt:lpstr>
      <vt:lpstr>Flujo de caja proyectado</vt:lpstr>
      <vt:lpstr>Estados financieros proyectados </vt:lpstr>
      <vt:lpstr>ANEXOS LEGALES</vt:lpstr>
      <vt:lpstr>ANEXOS VARIOS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Carlos Antonio Zuniga Rubi</dc:creator>
  <cp:lastModifiedBy>Carlos Antonio Zuniga Rubi</cp:lastModifiedBy>
  <cp:revision>2</cp:revision>
  <dcterms:created xsi:type="dcterms:W3CDTF">2020-09-11T16:52:55Z</dcterms:created>
  <dcterms:modified xsi:type="dcterms:W3CDTF">2020-09-11T19:09:20Z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0x0101008ACDD0AC666D394EB28DC0555D0A319B</vt:lpwstr>
  </property>
</Properties>
</file>